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39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4298-4E6D-4514-AA26-310424843B7C}" type="datetimeFigureOut">
              <a:rPr lang="en-AU" smtClean="0"/>
              <a:t>12/08/2019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4043-E370-497B-8ED6-3229DB3408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4523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4298-4E6D-4514-AA26-310424843B7C}" type="datetimeFigureOut">
              <a:rPr lang="en-AU" smtClean="0"/>
              <a:t>12/08/2019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4043-E370-497B-8ED6-3229DB3408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516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4298-4E6D-4514-AA26-310424843B7C}" type="datetimeFigureOut">
              <a:rPr lang="en-AU" smtClean="0"/>
              <a:t>12/08/2019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4043-E370-497B-8ED6-3229DB3408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545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4298-4E6D-4514-AA26-310424843B7C}" type="datetimeFigureOut">
              <a:rPr lang="en-AU" smtClean="0"/>
              <a:t>12/08/2019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4043-E370-497B-8ED6-3229DB3408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57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4298-4E6D-4514-AA26-310424843B7C}" type="datetimeFigureOut">
              <a:rPr lang="en-AU" smtClean="0"/>
              <a:t>12/08/2019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4043-E370-497B-8ED6-3229DB3408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8347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4298-4E6D-4514-AA26-310424843B7C}" type="datetimeFigureOut">
              <a:rPr lang="en-AU" smtClean="0"/>
              <a:t>12/08/2019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4043-E370-497B-8ED6-3229DB3408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9050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4298-4E6D-4514-AA26-310424843B7C}" type="datetimeFigureOut">
              <a:rPr lang="en-AU" smtClean="0"/>
              <a:t>12/08/2019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4043-E370-497B-8ED6-3229DB3408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087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4298-4E6D-4514-AA26-310424843B7C}" type="datetimeFigureOut">
              <a:rPr lang="en-AU" smtClean="0"/>
              <a:t>12/08/2019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4043-E370-497B-8ED6-3229DB3408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7323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4298-4E6D-4514-AA26-310424843B7C}" type="datetimeFigureOut">
              <a:rPr lang="en-AU" smtClean="0"/>
              <a:t>12/08/2019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4043-E370-497B-8ED6-3229DB3408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247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4298-4E6D-4514-AA26-310424843B7C}" type="datetimeFigureOut">
              <a:rPr lang="en-AU" smtClean="0"/>
              <a:t>12/08/2019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4043-E370-497B-8ED6-3229DB3408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0271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4298-4E6D-4514-AA26-310424843B7C}" type="datetimeFigureOut">
              <a:rPr lang="en-AU" smtClean="0"/>
              <a:t>12/08/2019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04043-E370-497B-8ED6-3229DB3408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497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34298-4E6D-4514-AA26-310424843B7C}" type="datetimeFigureOut">
              <a:rPr lang="en-AU" smtClean="0"/>
              <a:t>12/08/2019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04043-E370-497B-8ED6-3229DB3408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606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ll4desktop.com/data_images/original/4242025-heav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Hung Doan\Pictures\hinh cut\chua nhin 2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72816"/>
            <a:ext cx="3758562" cy="318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7486" y="0"/>
            <a:ext cx="88690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Twentieth Sunday in Ordinary Time Year 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7544" y="612970"/>
            <a:ext cx="8764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Chúa Nhật </a:t>
            </a:r>
            <a:r>
              <a:rPr lang="en-AU" sz="3200" b="1" dirty="0">
                <a:latin typeface="+mj-lt"/>
              </a:rPr>
              <a:t>20</a:t>
            </a:r>
            <a:r>
              <a:rPr lang="vi-VN" sz="3200" b="1" dirty="0">
                <a:latin typeface="+mj-lt"/>
              </a:rPr>
              <a:t> Th</a:t>
            </a:r>
            <a:r>
              <a:rPr lang="en-A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vi-VN" sz="3200" b="1" dirty="0">
                <a:latin typeface="+mj-lt"/>
              </a:rPr>
              <a:t>ng Niên Năm C</a:t>
            </a:r>
          </a:p>
        </p:txBody>
      </p:sp>
      <p:pic>
        <p:nvPicPr>
          <p:cNvPr id="14" name="Picture 6" descr="http://static.wixstatic.com/media/20ccb0_6bcad25ef0bc9db717a59a91670f1e45.png_srz_685_155_85_22_0.50_1.20_0.00_png_sr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35" y="3717032"/>
            <a:ext cx="3949639" cy="31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http://vignette3.wikia.nocookie.net/totaldramaisland/images/4/4c/Earth.gif/revision/latest?cb=201203041639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982" y="4630461"/>
            <a:ext cx="2146437" cy="207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5157192"/>
            <a:ext cx="44999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002060"/>
                </a:solidFill>
              </a:rPr>
              <a:t>18/08/2019</a:t>
            </a:r>
          </a:p>
          <a:p>
            <a:pPr algn="ctr"/>
            <a:r>
              <a:rPr lang="en-US" sz="2000" dirty="0" err="1">
                <a:solidFill>
                  <a:srgbClr val="002060"/>
                </a:solidFill>
              </a:rPr>
              <a:t>Hùng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Phương</a:t>
            </a:r>
            <a:r>
              <a:rPr lang="en-US" sz="2000" dirty="0">
                <a:solidFill>
                  <a:srgbClr val="002060"/>
                </a:solidFill>
              </a:rPr>
              <a:t> &amp; Thanh </a:t>
            </a:r>
            <a:r>
              <a:rPr lang="en-US" sz="2000" dirty="0" err="1">
                <a:solidFill>
                  <a:srgbClr val="002060"/>
                </a:solidFill>
              </a:rPr>
              <a:t>Quảng</a:t>
            </a:r>
            <a:r>
              <a:rPr lang="en-US" sz="2000" dirty="0">
                <a:solidFill>
                  <a:srgbClr val="002060"/>
                </a:solidFill>
              </a:rPr>
              <a:t>  </a:t>
            </a:r>
            <a:r>
              <a:rPr lang="en-US" sz="2000" dirty="0" err="1">
                <a:solidFill>
                  <a:srgbClr val="002060"/>
                </a:solidFill>
              </a:rPr>
              <a:t>thực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hiện</a:t>
            </a:r>
            <a:endParaRPr lang="en-A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7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heblaze.com/wp-content/uploads/2013/10/heaven1-620x5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9" y="0"/>
            <a:ext cx="9228634" cy="699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static.wixstatic.com/media/20ccb0_6bcad25ef0bc9db717a59a91670f1e45.png_srz_685_155_85_22_0.50_1.20_0.00_png_sr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71" y="4881848"/>
            <a:ext cx="9228634" cy="20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ung Doan\Pictures\hinh cut\chua giang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6453089" cy="48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243" y="0"/>
            <a:ext cx="8935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Twentieth Sunday in Ordinary Time Year C</a:t>
            </a:r>
          </a:p>
        </p:txBody>
      </p:sp>
      <p:sp>
        <p:nvSpPr>
          <p:cNvPr id="6" name="Rectangle 5"/>
          <p:cNvSpPr/>
          <p:nvPr/>
        </p:nvSpPr>
        <p:spPr>
          <a:xfrm>
            <a:off x="271917" y="553579"/>
            <a:ext cx="8821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Chúa Nhật </a:t>
            </a:r>
            <a:r>
              <a:rPr lang="en-AU" sz="3200" b="1" dirty="0">
                <a:solidFill>
                  <a:srgbClr val="FF0000"/>
                </a:solidFill>
                <a:latin typeface="+mj-lt"/>
              </a:rPr>
              <a:t>20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Th</a:t>
            </a:r>
            <a:r>
              <a:rPr lang="en-A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ng Niên Năm C</a:t>
            </a:r>
          </a:p>
        </p:txBody>
      </p:sp>
      <p:sp>
        <p:nvSpPr>
          <p:cNvPr id="7" name="Rectangle 6"/>
          <p:cNvSpPr/>
          <p:nvPr/>
        </p:nvSpPr>
        <p:spPr>
          <a:xfrm>
            <a:off x="4067944" y="6339117"/>
            <a:ext cx="1925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800" dirty="0"/>
              <a:t>18/08/2019</a:t>
            </a:r>
          </a:p>
        </p:txBody>
      </p:sp>
    </p:spTree>
    <p:extLst>
      <p:ext uri="{BB962C8B-B14F-4D97-AF65-F5344CB8AC3E}">
        <p14:creationId xmlns:p14="http://schemas.microsoft.com/office/powerpoint/2010/main" val="51813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orthstaryouthranch.org/wp-content/uploads/2014/09/wpid-HeavenBackgroundbyComputerink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3997" cy="685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Hung Doan\Pictures\hinh cut\chua 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21" y="2160062"/>
            <a:ext cx="4213173" cy="469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tatic.wixstatic.com/media/20ccb0_6bcad25ef0bc9db717a59a91670f1e45.png_srz_685_155_85_22_0.50_1.20_0.00_png_sr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29379"/>
            <a:ext cx="3672406" cy="342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http://vignette3.wikia.nocookie.net/totaldramaisland/images/4/4c/Earth.gif/revision/latest?cb=201203041639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87097"/>
            <a:ext cx="2146437" cy="207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oseph Hung_Doan\Downloads\Chua Jesus\open_bible (1)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36243"/>
            <a:ext cx="3136201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256585" y="476672"/>
            <a:ext cx="34246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C00000"/>
                </a:solidFill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</a:rPr>
              <a:t>Luke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</a:rPr>
              <a:t>12:49-53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Phúc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Âm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theo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Thánh</a:t>
            </a:r>
            <a:r>
              <a:rPr lang="en-AU" sz="3200" b="1" dirty="0">
                <a:solidFill>
                  <a:srgbClr val="FFFF00"/>
                </a:solidFill>
              </a:rPr>
              <a:t> Lu-ca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</a:rPr>
              <a:t>12:49-53</a:t>
            </a:r>
          </a:p>
        </p:txBody>
      </p:sp>
    </p:spTree>
    <p:extLst>
      <p:ext uri="{BB962C8B-B14F-4D97-AF65-F5344CB8AC3E}">
        <p14:creationId xmlns:p14="http://schemas.microsoft.com/office/powerpoint/2010/main" val="236946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trips dir="ld"/>
      </p:transition>
    </mc:Choice>
    <mc:Fallback xmlns="">
      <p:transition spd="slow">
        <p:strips dir="l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3424"/>
            <a:ext cx="9143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Giê-su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đệ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AU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1845457" y="106824"/>
            <a:ext cx="5698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to his disciples: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862167" cy="517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643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6017" y="4005064"/>
            <a:ext cx="442798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"Thầy đã đến ném lửa vào mặt đất,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Thầy những ước mong phải chi lửa ấy đã bùng lên!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88640"/>
            <a:ext cx="39604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‘I have come to bring fire to the earth, and how I wish it were blazing already!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0"/>
            <a:ext cx="4932041" cy="368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jblackburnbailey.files.wordpress.com/2013/03/light-of-the-wor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64640"/>
            <a:ext cx="4716016" cy="329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147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013176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còn một phép rửa phải chịu,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lòng Thầy khắc khoải biết bao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đến khi việc này hoàn tất!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09921"/>
            <a:ext cx="25557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is a baptism I must still receive, and how great is my distress till it is over!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42" y="0"/>
            <a:ext cx="6498758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147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97224"/>
            <a:ext cx="91462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tưởng rằng Thầy đến để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 hoà bình cho trái đất sao?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bảo cho anh em biết: không phải thế đâu, nhưng là đem sự chia rẽ.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804" y="-26666"/>
            <a:ext cx="29000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you suppose that I am here to bring peace on earth? No, I tell you, but rather division.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6014433" cy="449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147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0120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từ nay, năm người trong cùng một nhà sẽ chia rẽ nhau, ba chống lại hai,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chống lại ba.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440" y="116632"/>
            <a:ext cx="26453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from now on a household of five will be divided: three against two and two against three;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0"/>
            <a:ext cx="6332353" cy="477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936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5897" y="3350409"/>
            <a:ext cx="550810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rẽ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cha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cha;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con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chồng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nàng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nàng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chống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chồng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-84151"/>
            <a:ext cx="363589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father divided against the son, son against father, mother against daughter, daughter against mother, mother-in-law against daughter-in-law, daughter-in-law against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mother-in-law.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489" y="2213"/>
            <a:ext cx="4459512" cy="335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605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medicaldaily.com/sites/medicaldaily.com/files/2014/02/25/heav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tatic.wixstatic.com/media/20ccb0_6bcad25ef0bc9db717a59a91670f1e45.png_srz_685_155_85_22_0.50_1.20_0.00_png_sr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2" y="4861298"/>
            <a:ext cx="8824135" cy="199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ung Doan\Pictures\hinh cut\duoi chua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09" y="1711288"/>
            <a:ext cx="3420381" cy="51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243" y="0"/>
            <a:ext cx="9114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Twentieth Sunday in Ordinary Time Year C</a:t>
            </a:r>
          </a:p>
        </p:txBody>
      </p:sp>
      <p:sp>
        <p:nvSpPr>
          <p:cNvPr id="8" name="Rectangle 7"/>
          <p:cNvSpPr/>
          <p:nvPr/>
        </p:nvSpPr>
        <p:spPr>
          <a:xfrm>
            <a:off x="-6082" y="506522"/>
            <a:ext cx="9114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Chúa Nhật </a:t>
            </a:r>
            <a:r>
              <a:rPr lang="en-AU" sz="3200" b="1" dirty="0">
                <a:latin typeface="+mj-lt"/>
              </a:rPr>
              <a:t>20</a:t>
            </a:r>
            <a:r>
              <a:rPr lang="vi-VN" sz="3200" b="1" dirty="0">
                <a:latin typeface="+mj-lt"/>
              </a:rPr>
              <a:t> Th</a:t>
            </a:r>
            <a:r>
              <a:rPr lang="en-A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ườ</a:t>
            </a:r>
            <a:r>
              <a:rPr lang="vi-VN" sz="3200" b="1" dirty="0">
                <a:latin typeface="+mj-lt"/>
              </a:rPr>
              <a:t>ng Niên Năm C</a:t>
            </a:r>
          </a:p>
        </p:txBody>
      </p:sp>
    </p:spTree>
    <p:extLst>
      <p:ext uri="{BB962C8B-B14F-4D97-AF65-F5344CB8AC3E}">
        <p14:creationId xmlns:p14="http://schemas.microsoft.com/office/powerpoint/2010/main" val="35383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343</Words>
  <Application>Microsoft Office PowerPoint</Application>
  <PresentationFormat>On-screen Show (4:3)</PresentationFormat>
  <Paragraphs>34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Anthony Nguyen</cp:lastModifiedBy>
  <cp:revision>33</cp:revision>
  <dcterms:created xsi:type="dcterms:W3CDTF">2016-01-13T07:31:30Z</dcterms:created>
  <dcterms:modified xsi:type="dcterms:W3CDTF">2019-08-12T06:53:37Z</dcterms:modified>
</cp:coreProperties>
</file>